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6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1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4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1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56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0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1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1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6AEC-A680-4FE8-A644-38A82C91B59E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DF81C-8C6B-435E-B507-B1C98F8C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Geometry: Changing Dimensions (Proportionally)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change each dimension of a figure, the figure will be similar only larger or smaller.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170" y="3945547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Double each dimension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4946661"/>
            <a:ext cx="3200400" cy="1219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5300" y="2988365"/>
            <a:ext cx="1600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867400" y="29350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Divide each dimension by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10409" y="309311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990600" y="2588255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505200" y="541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6 in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409700" y="449860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16 in</a:t>
            </a:r>
            <a:endParaRPr lang="en-US" sz="2000" dirty="0"/>
          </a:p>
        </p:txBody>
      </p:sp>
      <p:sp>
        <p:nvSpPr>
          <p:cNvPr id="4" name="Right Triangle 3"/>
          <p:cNvSpPr/>
          <p:nvPr/>
        </p:nvSpPr>
        <p:spPr>
          <a:xfrm>
            <a:off x="4876800" y="2669808"/>
            <a:ext cx="2743201" cy="2743201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Triangle 26"/>
          <p:cNvSpPr/>
          <p:nvPr/>
        </p:nvSpPr>
        <p:spPr>
          <a:xfrm>
            <a:off x="7871792" y="3293165"/>
            <a:ext cx="914400" cy="914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15200" y="3620939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 in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5776292" y="5410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12 in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8001000" y="4191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4038600" y="3841353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15 in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86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Area and Perimeter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is the effect on area and perimeter?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Ex) triple each dimension of rectangle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9600" y="3230562"/>
            <a:ext cx="22860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38246" y="3097272"/>
            <a:ext cx="4396154" cy="1905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" y="3525807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1371600" y="283045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5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3604846" y="406876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6</a:t>
            </a:r>
            <a:r>
              <a:rPr lang="en-US" sz="2000" dirty="0" smtClean="0"/>
              <a:t> in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5917223" y="2697162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15 in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67309" y="4678362"/>
                <a:ext cx="21443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=2∙5=10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309" y="4678362"/>
                <a:ext cx="214437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2400" y="5140027"/>
                <a:ext cx="33698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=2+2+5+5=14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140027"/>
                <a:ext cx="3369897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5061594"/>
                <a:ext cx="23142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=6∙15=90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061594"/>
                <a:ext cx="2314288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14291" y="5523259"/>
                <a:ext cx="3709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</m:t>
                      </m:r>
                      <m:r>
                        <a:rPr lang="en-US" sz="2400" b="0" i="1" smtClean="0">
                          <a:latin typeface="Cambria Math"/>
                        </a:rPr>
                        <m:t>=6+6+15+15=42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291" y="5523259"/>
                <a:ext cx="370973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3318" y="5870631"/>
                <a:ext cx="4149727" cy="849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𝑃𝑒𝑟𝑖𝑚𝑒𝑡𝑒𝑟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𝑁𝑒𝑤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𝑂𝑙𝑑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18" y="5870631"/>
                <a:ext cx="4149727" cy="84901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439732" y="5886747"/>
                <a:ext cx="4149727" cy="880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𝐴𝑟𝑒𝑎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𝑁𝑒𝑤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𝑂𝑙𝑑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sz="2400" b="0" dirty="0" smtClean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32" y="5886747"/>
                <a:ext cx="4149727" cy="88088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2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Shortcut?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effect on the area can be found by multiplying the changes in each dimension.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effect on the perimeter is the same as the change for each dimension (only if each dimension is changed by the same factor)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both diagonals of a rhombus are doubled, what is the effect on the area and perimeter?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each dimension of a triangle is divided by 3, what is the effect on the area and perimeter?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70639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Area: 2 x 2 = multiplied by 4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5252" y="5029200"/>
                <a:ext cx="4876800" cy="702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Area: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 smtClean="0"/>
                  <a:t> =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52" y="5029200"/>
                <a:ext cx="4876800" cy="702885"/>
              </a:xfrm>
              <a:prstGeom prst="rect">
                <a:avLst/>
              </a:prstGeom>
              <a:blipFill rotWithShape="1">
                <a:blip r:embed="rId2"/>
                <a:stretch>
                  <a:fillRect l="-2500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2000" y="32105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Perimeter: multiplied by 2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0" y="5638800"/>
                <a:ext cx="4876800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Perimeter: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638800"/>
                <a:ext cx="4876800" cy="700705"/>
              </a:xfrm>
              <a:prstGeom prst="rect">
                <a:avLst/>
              </a:prstGeom>
              <a:blipFill rotWithShape="1">
                <a:blip r:embed="rId3"/>
                <a:stretch>
                  <a:fillRect l="-2500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99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10600" cy="4525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dimensions of a triangle are changed proportionally such that its area changes by a factor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dirty="0" smtClean="0"/>
                  <a:t> .  How were the dimensions changed?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10600" cy="4525963"/>
              </a:xfrm>
              <a:blipFill rotWithShape="1">
                <a:blip r:embed="rId2"/>
                <a:stretch>
                  <a:fillRect l="-1769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4021002"/>
                <a:ext cx="8140148" cy="70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Area: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r>
                  <a:rPr lang="en-US" sz="2800" dirty="0" smtClean="0"/>
                  <a:t>, so the dimensions were multiplied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21002"/>
                <a:ext cx="8140148" cy="703398"/>
              </a:xfrm>
              <a:prstGeom prst="rect">
                <a:avLst/>
              </a:prstGeom>
              <a:blipFill rotWithShape="1">
                <a:blip r:embed="rId3"/>
                <a:stretch>
                  <a:fillRect l="-1498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241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Case: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formula for circles only uses one variable, r.</a:t>
            </a:r>
          </a:p>
          <a:p>
            <a:pPr marL="0" indent="0">
              <a:buNone/>
            </a:pPr>
            <a:r>
              <a:rPr lang="en-US" dirty="0" smtClean="0"/>
              <a:t>However, the radius represents both the “base” and the “height” of a circle.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62000" y="3810000"/>
            <a:ext cx="2209800" cy="2209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1866900" y="3810000"/>
            <a:ext cx="0" cy="1104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6"/>
          </p:cNvCxnSpPr>
          <p:nvPr/>
        </p:nvCxnSpPr>
        <p:spPr>
          <a:xfrm flipH="1">
            <a:off x="1866900" y="4914900"/>
            <a:ext cx="11049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00200" y="4114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0" y="48768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0" y="3505200"/>
            <a:ext cx="5029200" cy="27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Ex) If the radius of a circle is doubled, then the…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area is _________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</a:t>
            </a:r>
            <a:r>
              <a:rPr lang="en-US" dirty="0" smtClean="0"/>
              <a:t>perimeter is ________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quadrupled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52533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doubled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08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274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 Math</vt:lpstr>
      <vt:lpstr>Office Theme</vt:lpstr>
      <vt:lpstr>Geometry: Changing Dimensions (Proportionally)</vt:lpstr>
      <vt:lpstr>Area and Perimeter</vt:lpstr>
      <vt:lpstr>Shortcut?</vt:lpstr>
      <vt:lpstr>Example</vt:lpstr>
      <vt:lpstr>Example</vt:lpstr>
      <vt:lpstr>Special Case: Circles</vt:lpstr>
    </vt:vector>
  </TitlesOfParts>
  <Company>Belton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9-5 Changing Dimensions (Non-Proportional)</dc:title>
  <dc:creator>Belton ISD</dc:creator>
  <cp:lastModifiedBy>Marcella M. Strickland</cp:lastModifiedBy>
  <cp:revision>13</cp:revision>
  <dcterms:created xsi:type="dcterms:W3CDTF">2014-02-26T17:14:48Z</dcterms:created>
  <dcterms:modified xsi:type="dcterms:W3CDTF">2016-03-03T15:08:36Z</dcterms:modified>
</cp:coreProperties>
</file>