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6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1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6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4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1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5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0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1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2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1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2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Geometry: Changing Dimensions </a:t>
            </a:r>
            <a:br>
              <a:rPr lang="en-US" dirty="0" smtClean="0"/>
            </a:br>
            <a:r>
              <a:rPr lang="en-US" dirty="0" smtClean="0"/>
              <a:t>(Non-Proportional)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you change the lengths of the sides of a shape, you change the area and perimeter.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you change just one dimension or when you change two dimensions by different factors, you alter the shape.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638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Multiply the height by 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95300" y="4890052"/>
            <a:ext cx="1600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310848" y="4893365"/>
            <a:ext cx="1600200" cy="1815548"/>
            <a:chOff x="4114800" y="4890052"/>
            <a:chExt cx="1600200" cy="1815548"/>
          </a:xfrm>
        </p:grpSpPr>
        <p:sp>
          <p:nvSpPr>
            <p:cNvPr id="10" name="Rectangle 9"/>
            <p:cNvSpPr/>
            <p:nvPr/>
          </p:nvSpPr>
          <p:spPr>
            <a:xfrm>
              <a:off x="4114800" y="4890052"/>
              <a:ext cx="1600200" cy="18155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114800" y="5486400"/>
              <a:ext cx="1600200" cy="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14800" y="6096000"/>
              <a:ext cx="1600200" cy="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Isosceles Triangle 14"/>
          <p:cNvSpPr/>
          <p:nvPr/>
        </p:nvSpPr>
        <p:spPr>
          <a:xfrm>
            <a:off x="4572000" y="4495800"/>
            <a:ext cx="3048000" cy="907774"/>
          </a:xfrm>
          <a:prstGeom prst="triangle">
            <a:avLst>
              <a:gd name="adj" fmla="val 8238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315200" y="4591878"/>
            <a:ext cx="1524000" cy="1805609"/>
          </a:xfrm>
          <a:prstGeom prst="triangle">
            <a:avLst>
              <a:gd name="adj" fmla="val 8238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486400" y="5562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Halve the base, double the height</a:t>
            </a:r>
            <a:endParaRPr lang="en-US" dirty="0"/>
          </a:p>
        </p:txBody>
      </p:sp>
      <p:cxnSp>
        <p:nvCxnSpPr>
          <p:cNvPr id="18" name="Straight Connector 17"/>
          <p:cNvCxnSpPr>
            <a:endCxn id="15" idx="3"/>
          </p:cNvCxnSpPr>
          <p:nvPr/>
        </p:nvCxnSpPr>
        <p:spPr>
          <a:xfrm flipH="1">
            <a:off x="7083064" y="4495800"/>
            <a:ext cx="3536" cy="90777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534400" y="5469834"/>
            <a:ext cx="3536" cy="90777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537936" y="4591878"/>
            <a:ext cx="3536" cy="90777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8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can find out how much larger or smaller the areas of the shapes are by using the factors.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Ex) double the height of the trapezoid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1143000" y="4267200"/>
            <a:ext cx="2057400" cy="762000"/>
          </a:xfrm>
          <a:prstGeom prst="trapezoid">
            <a:avLst>
              <a:gd name="adj" fmla="val 3717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5029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10 in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386709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8</a:t>
            </a:r>
            <a:r>
              <a:rPr lang="en-US" sz="2000" dirty="0" smtClean="0"/>
              <a:t> in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51113" y="447669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</a:t>
            </a:r>
            <a:r>
              <a:rPr lang="en-US" sz="2000" dirty="0" smtClean="0"/>
              <a:t> in</a:t>
            </a:r>
            <a:endParaRPr lang="en-US" sz="20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4495800" y="3657600"/>
            <a:ext cx="2057400" cy="2312240"/>
            <a:chOff x="4724400" y="3872444"/>
            <a:chExt cx="2057400" cy="2312240"/>
          </a:xfrm>
        </p:grpSpPr>
        <p:sp>
          <p:nvSpPr>
            <p:cNvPr id="10" name="Trapezoid 9"/>
            <p:cNvSpPr/>
            <p:nvPr/>
          </p:nvSpPr>
          <p:spPr>
            <a:xfrm>
              <a:off x="4724400" y="4260574"/>
              <a:ext cx="2057400" cy="1524000"/>
            </a:xfrm>
            <a:prstGeom prst="trapezoid">
              <a:avLst>
                <a:gd name="adj" fmla="val 19783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032736" y="4284534"/>
              <a:ext cx="0" cy="150004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334000" y="5784574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10 in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10200" y="3872444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8</a:t>
              </a:r>
              <a:r>
                <a:rPr lang="en-US" sz="2000" dirty="0" smtClean="0"/>
                <a:t> in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32513" y="478149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8 in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43000" y="5449188"/>
                <a:ext cx="189808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449188"/>
                <a:ext cx="1898084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143000" y="6018464"/>
                <a:ext cx="258346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8+10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=36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018464"/>
                <a:ext cx="2583464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1451113" y="4267200"/>
            <a:ext cx="0" cy="75537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48400" y="5486400"/>
                <a:ext cx="189808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5486400"/>
                <a:ext cx="1898084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248400" y="6055676"/>
                <a:ext cx="258346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8+10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=72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6055676"/>
                <a:ext cx="2583464" cy="610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477000" y="3795715"/>
                <a:ext cx="2786147" cy="65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𝑆𝑐𝑎𝑙𝑒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𝐹𝑎𝑐𝑡𝑜𝑟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𝑁𝑒𝑤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𝑂𝑟𝑖𝑔𝑖𝑛𝑎𝑙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795715"/>
                <a:ext cx="2786147" cy="6594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77000" y="4416468"/>
                <a:ext cx="2578463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𝑆𝑐𝑎𝑙𝑒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𝐹𝑎𝑐𝑡𝑜𝑟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72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416468"/>
                <a:ext cx="2578463" cy="6127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928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1" grpId="0"/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Double the base and triple the height.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762000" y="3124200"/>
            <a:ext cx="1295400" cy="1295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571845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 in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44196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</a:t>
            </a:r>
            <a:r>
              <a:rPr lang="en-US" sz="2000" dirty="0" smtClean="0"/>
              <a:t> in</a:t>
            </a:r>
            <a:endParaRPr lang="en-US" sz="2000" dirty="0"/>
          </a:p>
        </p:txBody>
      </p:sp>
      <p:sp>
        <p:nvSpPr>
          <p:cNvPr id="7" name="Right Triangle 6"/>
          <p:cNvSpPr/>
          <p:nvPr/>
        </p:nvSpPr>
        <p:spPr>
          <a:xfrm>
            <a:off x="3429000" y="2590800"/>
            <a:ext cx="2590800" cy="3912704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743200" y="4219545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15 in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305300" y="6103394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8 in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762000" y="4219545"/>
            <a:ext cx="152400" cy="2000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29000" y="6303449"/>
            <a:ext cx="152400" cy="2000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55374" y="4800600"/>
                <a:ext cx="1195840" cy="7911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𝑏h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74" y="4800600"/>
                <a:ext cx="1195840" cy="7911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2000" y="5685693"/>
                <a:ext cx="2144370" cy="791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∙5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685693"/>
                <a:ext cx="2144370" cy="7913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172200" y="4776772"/>
                <a:ext cx="1195840" cy="7911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𝑏h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776772"/>
                <a:ext cx="1195840" cy="7911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178826" y="5661865"/>
                <a:ext cx="2314288" cy="791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∙15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=60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826" y="5661865"/>
                <a:ext cx="2314288" cy="79130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09450" y="2895599"/>
                <a:ext cx="3682150" cy="848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𝑆𝑐𝑎𝑙𝑒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𝐹𝑎𝑐𝑡𝑜𝑟</m:t>
                      </m:r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𝑁𝑒𝑤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𝑂𝑟𝑖𝑔𝑖𝑛𝑎𝑙</m:t>
                          </m:r>
                        </m:den>
                      </m:f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450" y="2895599"/>
                <a:ext cx="3682150" cy="84856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34000" y="3733800"/>
                <a:ext cx="3407677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𝑆𝑐𝑎𝑙𝑒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𝐹𝑎𝑐𝑡𝑜𝑟</m:t>
                      </m:r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60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733800"/>
                <a:ext cx="3407677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445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Is there a shortcut to finding out how the area changes?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Ex1) 	Height doubled		Ex2) 	Height tripled</a:t>
            </a:r>
          </a:p>
          <a:p>
            <a:pPr marL="0" indent="0">
              <a:buNone/>
            </a:pPr>
            <a:r>
              <a:rPr lang="en-US" dirty="0" smtClean="0"/>
              <a:t>	Scale factor:2			Base doubled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Scale factor: 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effect on the area can be found by multiplying the changes in each dimension.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4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base is doubled and the height is tripled.  The area is…?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length is halved and the width is quadrupled.  The area is…?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One diagonal is divided by 3, the other diagonal is divided by 4.  The area is…?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2438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 x 3 = multiplied by 6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43434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½  x 4 = multiplied by 2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76600" y="6019800"/>
                <a:ext cx="3886200" cy="702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 =  multiplied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6019800"/>
                <a:ext cx="3886200" cy="702885"/>
              </a:xfrm>
              <a:prstGeom prst="rect">
                <a:avLst/>
              </a:prstGeom>
              <a:blipFill rotWithShape="1">
                <a:blip r:embed="rId2"/>
                <a:stretch>
                  <a:fillRect b="-11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699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Does this work for perimeter?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No. Unless all dimensions are changed by the same factor.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85800" y="3280297"/>
            <a:ext cx="3276600" cy="1587068"/>
            <a:chOff x="685800" y="3280297"/>
            <a:chExt cx="3276600" cy="1587068"/>
          </a:xfrm>
        </p:grpSpPr>
        <p:sp>
          <p:nvSpPr>
            <p:cNvPr id="4" name="Rectangle 3"/>
            <p:cNvSpPr/>
            <p:nvPr/>
          </p:nvSpPr>
          <p:spPr>
            <a:xfrm>
              <a:off x="685800" y="3648165"/>
              <a:ext cx="24384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00200" y="3280297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10 in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24200" y="405771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4</a:t>
              </a:r>
              <a:r>
                <a:rPr lang="en-US" sz="2000" dirty="0" smtClean="0"/>
                <a:t> in</a:t>
              </a:r>
              <a:endParaRPr lang="en-US" sz="20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343400" y="3276600"/>
            <a:ext cx="2362200" cy="1590765"/>
            <a:chOff x="4343400" y="3276600"/>
            <a:chExt cx="2362200" cy="1590765"/>
          </a:xfrm>
        </p:grpSpPr>
        <p:sp>
          <p:nvSpPr>
            <p:cNvPr id="5" name="Rectangle 4"/>
            <p:cNvSpPr/>
            <p:nvPr/>
          </p:nvSpPr>
          <p:spPr>
            <a:xfrm>
              <a:off x="4343400" y="3648165"/>
              <a:ext cx="15240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00600" y="32766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5</a:t>
              </a:r>
              <a:r>
                <a:rPr lang="en-US" sz="2000" dirty="0" smtClean="0"/>
                <a:t> in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67400" y="405771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4 in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2280" y="5158409"/>
                <a:ext cx="11958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𝑏h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280" y="5158409"/>
                <a:ext cx="1195840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79830" y="5562600"/>
                <a:ext cx="23142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=10∙4=40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830" y="5562600"/>
                <a:ext cx="2314288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65850" y="5153944"/>
                <a:ext cx="11958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𝑏h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850" y="5153944"/>
                <a:ext cx="119584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43400" y="5558135"/>
                <a:ext cx="21443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=5∙4=20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558135"/>
                <a:ext cx="214437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9600" y="6016103"/>
                <a:ext cx="4610100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𝑆𝑐𝑎𝑙𝑒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𝐹𝑎𝑐𝑡𝑜𝑟</m:t>
                      </m:r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016103"/>
                <a:ext cx="4610100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530901" y="3850068"/>
                <a:ext cx="11918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P</m:t>
                      </m:r>
                      <m:r>
                        <a:rPr lang="en-US" sz="2400" b="0" i="0" smtClean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901" y="3850068"/>
                <a:ext cx="1191865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553200" y="3505200"/>
                <a:ext cx="11683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P</m:t>
                      </m:r>
                      <m:r>
                        <a:rPr lang="en-US" sz="2400" b="0" i="0" smtClean="0">
                          <a:latin typeface="Cambria Math"/>
                        </a:rPr>
                        <m:t>=28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505200"/>
                <a:ext cx="116833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019800" y="4250755"/>
                <a:ext cx="3088585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=.643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250755"/>
                <a:ext cx="3088585" cy="7861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180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296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Office Theme</vt:lpstr>
      <vt:lpstr>Geometry: Changing Dimensions  (Non-Proportional)</vt:lpstr>
      <vt:lpstr>Finding Area</vt:lpstr>
      <vt:lpstr>Example</vt:lpstr>
      <vt:lpstr>Shortcut?</vt:lpstr>
      <vt:lpstr>Example</vt:lpstr>
      <vt:lpstr>Perimeter</vt:lpstr>
    </vt:vector>
  </TitlesOfParts>
  <Company>Belton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9-5 Changing Dimensions (Non-Proportional)</dc:title>
  <dc:creator>Belton ISD</dc:creator>
  <cp:lastModifiedBy>Marcella M. Strickland</cp:lastModifiedBy>
  <cp:revision>10</cp:revision>
  <dcterms:created xsi:type="dcterms:W3CDTF">2014-02-26T17:14:48Z</dcterms:created>
  <dcterms:modified xsi:type="dcterms:W3CDTF">2016-03-03T15:07:09Z</dcterms:modified>
</cp:coreProperties>
</file>